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72009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89068" autoAdjust="0"/>
  </p:normalViewPr>
  <p:slideViewPr>
    <p:cSldViewPr>
      <p:cViewPr varScale="1">
        <p:scale>
          <a:sx n="62" d="100"/>
          <a:sy n="62" d="100"/>
        </p:scale>
        <p:origin x="-1596" y="-72"/>
      </p:cViewPr>
      <p:guideLst>
        <p:guide orient="horz" pos="226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56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8D21FF-BF76-4B27-909E-4ADB8EBDB6CF}" type="datetimeFigureOut">
              <a:rPr lang="pt-BR" smtClean="0"/>
              <a:t>08/06/2018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252538" y="685800"/>
            <a:ext cx="43529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A63F54-BF99-45E7-AD49-DC0BB1A6C3EB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A63F54-BF99-45E7-AD49-DC0BB1A6C3EB}" type="slidenum">
              <a:rPr lang="pt-BR" smtClean="0"/>
              <a:t>3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440180"/>
            <a:ext cx="7851648" cy="192024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3389963"/>
            <a:ext cx="7854696" cy="184023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CA24-8F3F-4BB1-B09F-829F53488EBD}" type="datetimeFigureOut">
              <a:rPr lang="pt-BR" smtClean="0"/>
              <a:t>08/06/2018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5CBD-6E71-49F8-AD19-C886C964714A}" type="slidenum">
              <a:rPr lang="pt-BR" smtClean="0"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CA24-8F3F-4BB1-B09F-829F53488EBD}" type="datetimeFigureOut">
              <a:rPr lang="pt-BR" smtClean="0"/>
              <a:t>08/06/2018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5CBD-6E71-49F8-AD19-C886C964714A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1382573"/>
            <a:ext cx="7772400" cy="1430579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839897"/>
            <a:ext cx="7772400" cy="1585198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CA24-8F3F-4BB1-B09F-829F53488EBD}" type="datetimeFigureOut">
              <a:rPr lang="pt-BR" smtClean="0"/>
              <a:t>08/06/2018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5CBD-6E71-49F8-AD19-C886C964714A}" type="slidenum">
              <a:rPr lang="pt-BR" smtClean="0"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39292"/>
            <a:ext cx="8229600" cy="1200150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2016089"/>
            <a:ext cx="4038600" cy="465658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2016089"/>
            <a:ext cx="4038600" cy="465658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CA24-8F3F-4BB1-B09F-829F53488EBD}" type="datetimeFigureOut">
              <a:rPr lang="pt-BR" smtClean="0"/>
              <a:t>08/06/2018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5CBD-6E71-49F8-AD19-C886C964714A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39292"/>
            <a:ext cx="8229600" cy="120015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948010"/>
            <a:ext cx="4040188" cy="692320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1952745"/>
            <a:ext cx="4041775" cy="687585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640330"/>
            <a:ext cx="4040188" cy="4038006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640330"/>
            <a:ext cx="4041775" cy="4038006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CA24-8F3F-4BB1-B09F-829F53488EBD}" type="datetimeFigureOut">
              <a:rPr lang="pt-BR" smtClean="0"/>
              <a:t>08/06/2018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5CBD-6E71-49F8-AD19-C886C964714A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39292"/>
            <a:ext cx="8305800" cy="120015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CA24-8F3F-4BB1-B09F-829F53488EBD}" type="datetimeFigureOut">
              <a:rPr lang="pt-BR" smtClean="0"/>
              <a:t>08/06/2018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5CBD-6E71-49F8-AD19-C886C964714A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CA24-8F3F-4BB1-B09F-829F53488EBD}" type="datetimeFigureOut">
              <a:rPr lang="pt-BR" smtClean="0"/>
              <a:t>08/06/2018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5CBD-6E71-49F8-AD19-C886C964714A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40069"/>
            <a:ext cx="2743200" cy="1220153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760220"/>
            <a:ext cx="2743200" cy="48006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760220"/>
            <a:ext cx="5111750" cy="48006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CA24-8F3F-4BB1-B09F-829F53488EBD}" type="datetimeFigureOut">
              <a:rPr lang="pt-BR" smtClean="0"/>
              <a:t>08/06/2018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5CBD-6E71-49F8-AD19-C886C964714A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com Único Canto Aparado e Arredondado 8"/>
          <p:cNvSpPr/>
          <p:nvPr/>
        </p:nvSpPr>
        <p:spPr>
          <a:xfrm rot="420000" flipV="1">
            <a:off x="3165753" y="1163481"/>
            <a:ext cx="5257800" cy="432054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ângulo retângulo 11"/>
          <p:cNvSpPr/>
          <p:nvPr/>
        </p:nvSpPr>
        <p:spPr>
          <a:xfrm rot="420000" flipV="1">
            <a:off x="8004134" y="5627758"/>
            <a:ext cx="155448" cy="163220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235846"/>
            <a:ext cx="2212848" cy="1661752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970224"/>
            <a:ext cx="2209800" cy="2288286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CA24-8F3F-4BB1-B09F-829F53488EBD}" type="datetimeFigureOut">
              <a:rPr lang="pt-BR" smtClean="0"/>
              <a:t>08/06/2018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6674168"/>
            <a:ext cx="609600" cy="383381"/>
          </a:xfrm>
        </p:spPr>
        <p:txBody>
          <a:bodyPr/>
          <a:lstStyle/>
          <a:p>
            <a:fld id="{6D825CBD-6E71-49F8-AD19-C886C964714A}" type="slidenum">
              <a:rPr lang="pt-BR" smtClean="0"/>
              <a:t>‹nº›</a:t>
            </a:fld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1259493"/>
            <a:ext cx="4617720" cy="4128516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10" name="Forma livre 9"/>
          <p:cNvSpPr>
            <a:spLocks/>
          </p:cNvSpPr>
          <p:nvPr/>
        </p:nvSpPr>
        <p:spPr bwMode="auto">
          <a:xfrm flipV="1">
            <a:off x="-9525" y="6107430"/>
            <a:ext cx="9163050" cy="109347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a livre 10"/>
          <p:cNvSpPr>
            <a:spLocks/>
          </p:cNvSpPr>
          <p:nvPr/>
        </p:nvSpPr>
        <p:spPr bwMode="auto">
          <a:xfrm flipV="1">
            <a:off x="4381500" y="6530817"/>
            <a:ext cx="4762500" cy="67008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CA24-8F3F-4BB1-B09F-829F53488EBD}" type="datetimeFigureOut">
              <a:rPr lang="pt-BR" smtClean="0"/>
              <a:t>08/06/2018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5CBD-6E71-49F8-AD19-C886C964714A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960122"/>
            <a:ext cx="2057400" cy="5472351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960122"/>
            <a:ext cx="6019800" cy="5472351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CA24-8F3F-4BB1-B09F-829F53488EBD}" type="datetimeFigureOut">
              <a:rPr lang="pt-BR" smtClean="0"/>
              <a:t>08/06/2018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5CBD-6E71-49F8-AD19-C886C964714A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7501"/>
            <a:ext cx="9163050" cy="109347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7501"/>
            <a:ext cx="4762500" cy="67008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739292"/>
            <a:ext cx="8229600" cy="120015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457200" y="2032254"/>
            <a:ext cx="8229600" cy="460857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674168"/>
            <a:ext cx="2133600" cy="383381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BF7CA24-8F3F-4BB1-B09F-829F53488EBD}" type="datetimeFigureOut">
              <a:rPr lang="pt-BR" smtClean="0"/>
              <a:t>08/06/2018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6674168"/>
            <a:ext cx="3352800" cy="383381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6674168"/>
            <a:ext cx="762000" cy="383381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D825CBD-6E71-49F8-AD19-C886C964714A}" type="slidenum">
              <a:rPr lang="pt-BR" smtClean="0"/>
              <a:t>‹nº›</a:t>
            </a:fld>
            <a:endParaRPr lang="pt-BR"/>
          </a:p>
        </p:txBody>
      </p:sp>
      <p:grpSp>
        <p:nvGrpSpPr>
          <p:cNvPr id="2" name="Grupo 1"/>
          <p:cNvGrpSpPr/>
          <p:nvPr/>
        </p:nvGrpSpPr>
        <p:grpSpPr>
          <a:xfrm>
            <a:off x="-19017" y="212529"/>
            <a:ext cx="9180548" cy="681685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ownlo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3222408"/>
            <a:ext cx="3384376" cy="33267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99592" y="954156"/>
            <a:ext cx="7920880" cy="1587776"/>
          </a:xfrm>
        </p:spPr>
        <p:txBody>
          <a:bodyPr>
            <a:prstTxWarp prst="textDeflateTop">
              <a:avLst/>
            </a:prstTxWarp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extrusionH="57150"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/>
            <a:r>
              <a:rPr lang="pt-BR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PROMOCÃO!!!</a:t>
            </a:r>
            <a:endParaRPr lang="pt-BR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1520" y="3298016"/>
            <a:ext cx="8424936" cy="2192644"/>
          </a:xfrm>
        </p:spPr>
        <p:txBody>
          <a:bodyPr>
            <a:normAutofit fontScale="92500" lnSpcReduction="10000"/>
            <a:scene3d>
              <a:camera prst="perspectiveFront"/>
              <a:lightRig rig="threePt" dir="t"/>
            </a:scene3d>
          </a:bodyPr>
          <a:lstStyle/>
          <a:p>
            <a:r>
              <a:rPr lang="pt-BR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CLORO GRANULADO HTH.</a:t>
            </a:r>
          </a:p>
          <a:p>
            <a:r>
              <a:rPr lang="pt-BR" sz="35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DE:</a:t>
            </a:r>
            <a:r>
              <a:rPr lang="pt-BR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pt-BR" sz="43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209,80</a:t>
            </a:r>
          </a:p>
          <a:p>
            <a:r>
              <a:rPr lang="pt-BR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POR: </a:t>
            </a:r>
            <a:r>
              <a:rPr lang="pt-BR" sz="43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195,00 </a:t>
            </a:r>
          </a:p>
          <a:p>
            <a:r>
              <a:rPr lang="pt-BR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(</a:t>
            </a:r>
            <a:r>
              <a:rPr lang="pt-BR" sz="15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À VISTA</a:t>
            </a:r>
            <a:r>
              <a:rPr lang="pt-BR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)</a:t>
            </a:r>
            <a:endParaRPr lang="pt-BR" b="1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1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539552" y="349289"/>
            <a:ext cx="7992888" cy="1512168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prstTxWarp prst="textDoubleWave1">
              <a:avLst>
                <a:gd name="adj1" fmla="val 6250"/>
                <a:gd name="adj2" fmla="val -181"/>
              </a:avLst>
            </a:prstTxWarp>
            <a:normAutofit fontScale="90000"/>
          </a:bodyPr>
          <a:lstStyle/>
          <a:p>
            <a:pPr algn="ctr"/>
            <a:r>
              <a:rPr lang="pt-BR" sz="6000" b="1" dirty="0" smtClean="0">
                <a:ln w="12700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TUDO PARA SEU INVERNO!!!</a:t>
            </a:r>
            <a:endParaRPr lang="pt-BR" sz="6000" b="1" dirty="0">
              <a:ln w="12700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Espaço Reservado para Conteúdo 7" descr="slide_aquecedor_semfundo-535x520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1937065"/>
            <a:ext cx="4484813" cy="5263835"/>
          </a:xfrm>
        </p:spPr>
      </p:pic>
      <p:pic>
        <p:nvPicPr>
          <p:cNvPr id="9" name="Imagem 8" descr="SAUN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5" y="1785848"/>
            <a:ext cx="3747429" cy="2646294"/>
          </a:xfrm>
          <a:prstGeom prst="rect">
            <a:avLst/>
          </a:prstGeom>
        </p:spPr>
      </p:pic>
      <p:pic>
        <p:nvPicPr>
          <p:cNvPr id="10" name="Imagem 9" descr="7c03859e347ea53921d25e0864559a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432142"/>
            <a:ext cx="2636912" cy="2768758"/>
          </a:xfrm>
          <a:prstGeom prst="rect">
            <a:avLst/>
          </a:prstGeom>
        </p:spPr>
      </p:pic>
      <p:pic>
        <p:nvPicPr>
          <p:cNvPr id="11" name="Imagem 10" descr="66282_lenha_ecologica_briquete_de_eucalipto_caixa_com_13_k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3968" y="5446785"/>
            <a:ext cx="2088232" cy="1754115"/>
          </a:xfrm>
          <a:prstGeom prst="rect">
            <a:avLst/>
          </a:prstGeom>
        </p:spPr>
      </p:pic>
      <p:sp>
        <p:nvSpPr>
          <p:cNvPr id="13" name="CaixaDeTexto 12"/>
          <p:cNvSpPr txBox="1"/>
          <p:nvPr/>
        </p:nvSpPr>
        <p:spPr>
          <a:xfrm>
            <a:off x="467545" y="6776003"/>
            <a:ext cx="2063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u="sng" dirty="0" smtClean="0"/>
              <a:t>AQUECEDORES!!</a:t>
            </a:r>
            <a:endParaRPr lang="pt-BR" b="1" u="sng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6660232" y="3978492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/>
              <a:t>SAUNAS!!</a:t>
            </a:r>
            <a:endParaRPr lang="pt-BR" sz="1400" b="1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4716017" y="4885793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LENHA</a:t>
            </a:r>
          </a:p>
          <a:p>
            <a:r>
              <a:rPr lang="pt-BR" sz="1600" b="1" dirty="0" smtClean="0"/>
              <a:t>ECOLÓGICA!!</a:t>
            </a:r>
            <a:endParaRPr lang="pt-BR" sz="1600" b="1" dirty="0"/>
          </a:p>
        </p:txBody>
      </p:sp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6" name="Espaço Reservado para Conteúdo 5" descr="Saunafinlandesa-sauna-relax-saunabrick-spa-hidromasaje-steam-vapor-1024x68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216074"/>
            <a:ext cx="9144000" cy="72009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CaixaDeTexto 6"/>
          <p:cNvSpPr txBox="1"/>
          <p:nvPr/>
        </p:nvSpPr>
        <p:spPr>
          <a:xfrm>
            <a:off x="1187624" y="864146"/>
            <a:ext cx="66967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DIVERSOS ACESSORIOS PARA SAUNA!!!!</a:t>
            </a:r>
            <a:endParaRPr lang="pt-BR" sz="2500" b="1" dirty="0">
              <a:ln w="18000">
                <a:solidFill>
                  <a:schemeClr val="tx1"/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CLORO GRANULADO PROPOOL 10KG.</a:t>
            </a:r>
            <a:endParaRPr lang="pt-BR" b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Espaço Reservado para Conteúdo 3" descr="download (1)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448322"/>
            <a:ext cx="3312368" cy="3096344"/>
          </a:xfrm>
        </p:spPr>
      </p:pic>
      <p:pic>
        <p:nvPicPr>
          <p:cNvPr id="5" name="Imagem 4" descr="download.jf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1656234"/>
            <a:ext cx="3240360" cy="287852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211960" y="4968602"/>
            <a:ext cx="35415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DE: </a:t>
            </a:r>
            <a:r>
              <a:rPr lang="pt-BR" sz="3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157,80</a:t>
            </a:r>
          </a:p>
          <a:p>
            <a:r>
              <a:rPr lang="pt-BR" sz="3000" b="1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POR: </a:t>
            </a:r>
            <a:r>
              <a:rPr lang="pt-BR" sz="3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138,90   </a:t>
            </a:r>
            <a:r>
              <a:rPr lang="pt-BR" sz="1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(A VISTA</a:t>
            </a:r>
            <a:r>
              <a:rPr lang="pt-BR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!)</a:t>
            </a:r>
            <a:endParaRPr lang="pt-BR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">
    <p:wipe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153</TotalTime>
  <Words>49</Words>
  <Application>Microsoft Office PowerPoint</Application>
  <PresentationFormat>Personalizar</PresentationFormat>
  <Paragraphs>15</Paragraphs>
  <Slides>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5" baseType="lpstr">
      <vt:lpstr>Fluxo</vt:lpstr>
      <vt:lpstr>PROMOCÃO!!!</vt:lpstr>
      <vt:lpstr>TUDO PARA SEU INVERNO!!!</vt:lpstr>
      <vt:lpstr>Slide 3</vt:lpstr>
      <vt:lpstr>CLORO GRANULADO PROPOOL 10KG.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TUDO PARA SUA PISCINA COM  MELHOR PREÇO!</dc:title>
  <dc:creator>Acquaclean PV2</dc:creator>
  <cp:lastModifiedBy>Acquaclean PV2</cp:lastModifiedBy>
  <cp:revision>16</cp:revision>
  <dcterms:created xsi:type="dcterms:W3CDTF">2018-06-08T16:14:37Z</dcterms:created>
  <dcterms:modified xsi:type="dcterms:W3CDTF">2018-06-08T18:47:56Z</dcterms:modified>
</cp:coreProperties>
</file>